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hivo Black" charset="1" panose="020B0A03020202020B04"/>
      <p:regular r:id="rId18"/>
    </p:embeddedFont>
    <p:embeddedFont>
      <p:font typeface="Garet Bold" charset="1" panose="00000000000000000000"/>
      <p:regular r:id="rId19"/>
    </p:embeddedFont>
    <p:embeddedFont>
      <p:font typeface="Garet" charset="1" panose="00000000000000000000"/>
      <p:regular r:id="rId20"/>
    </p:embeddedFont>
    <p:embeddedFont>
      <p:font typeface="Chewy" charset="1" panose="02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jpeg" Type="http://schemas.openxmlformats.org/officeDocument/2006/relationships/image"/><Relationship Id="rId4" Target="../media/VAGqHuRWJdE.mp4" Type="http://schemas.openxmlformats.org/officeDocument/2006/relationships/video"/><Relationship Id="rId5" Target="../media/VAGqHuRWJdE.mp4" Type="http://schemas.microsoft.com/office/2007/relationships/media"/><Relationship Id="rId6" Target="../media/image32.jpeg" Type="http://schemas.openxmlformats.org/officeDocument/2006/relationships/image"/><Relationship Id="rId7" Target="../media/VAGqH7y-QVA.mp4" Type="http://schemas.openxmlformats.org/officeDocument/2006/relationships/video"/><Relationship Id="rId8" Target="../media/VAGqH7y-QVA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jpe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5090" y="8182590"/>
            <a:ext cx="2750226" cy="1547002"/>
          </a:xfrm>
          <a:custGeom>
            <a:avLst/>
            <a:gdLst/>
            <a:ahLst/>
            <a:cxnLst/>
            <a:rect r="r" b="b" t="t" l="l"/>
            <a:pathLst>
              <a:path h="1547002" w="2750226">
                <a:moveTo>
                  <a:pt x="0" y="0"/>
                </a:moveTo>
                <a:lnTo>
                  <a:pt x="2750225" y="0"/>
                </a:lnTo>
                <a:lnTo>
                  <a:pt x="2750225" y="1547002"/>
                </a:lnTo>
                <a:lnTo>
                  <a:pt x="0" y="154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1578" y="311154"/>
            <a:ext cx="2876920" cy="925264"/>
          </a:xfrm>
          <a:custGeom>
            <a:avLst/>
            <a:gdLst/>
            <a:ahLst/>
            <a:cxnLst/>
            <a:rect r="r" b="b" t="t" l="l"/>
            <a:pathLst>
              <a:path h="925264" w="2876920">
                <a:moveTo>
                  <a:pt x="0" y="0"/>
                </a:moveTo>
                <a:lnTo>
                  <a:pt x="2876920" y="0"/>
                </a:lnTo>
                <a:lnTo>
                  <a:pt x="2876920" y="925263"/>
                </a:lnTo>
                <a:lnTo>
                  <a:pt x="0" y="925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375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85470" y="6394076"/>
            <a:ext cx="9373830" cy="3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PantherSoft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7815" y="8558796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7815" y="8956091"/>
            <a:ext cx="3366096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9"/>
              </a:lnSpc>
            </a:pPr>
            <a:r>
              <a:rPr lang="en-US" sz="15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Omer Matin</a:t>
            </a:r>
          </a:p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Ousman Bah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578" y="1403915"/>
            <a:ext cx="432108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Break Through Tech Miami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85854" y="3994188"/>
            <a:ext cx="10773446" cy="2304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90"/>
              </a:lnSpc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SMART </a:t>
            </a:r>
          </a:p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PARKING FIU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257" r="0" b="257"/>
          <a:stretch>
            <a:fillRect/>
          </a:stretch>
        </p:blipFill>
        <p:spPr>
          <a:xfrm flipH="false" flipV="false" rot="0">
            <a:off x="2122530" y="1833974"/>
            <a:ext cx="3825859" cy="822960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226380" y="4641996"/>
            <a:ext cx="10477785" cy="426435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356234"/>
            <a:ext cx="5485114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DEMO ON IPHONE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56234"/>
            <a:ext cx="8671568" cy="135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Learning Outcomes &amp; Growth &amp; Acknowledgments &amp; Next Steps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888409" y="1854200"/>
          <a:ext cx="6511183" cy="6578601"/>
        </p:xfrm>
        <a:graphic>
          <a:graphicData uri="http://schemas.openxmlformats.org/drawingml/2006/table">
            <a:tbl>
              <a:tblPr/>
              <a:tblGrid>
                <a:gridCol w="866395"/>
                <a:gridCol w="5025021"/>
              </a:tblGrid>
              <a:tr h="8215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Problem 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Proposed 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7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Tech Stack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App Workflow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7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Data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AI Implementation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UI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Challenges faced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89441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26738" y="5346053"/>
            <a:ext cx="8115300" cy="3823676"/>
          </a:xfrm>
          <a:custGeom>
            <a:avLst/>
            <a:gdLst/>
            <a:ahLst/>
            <a:cxnLst/>
            <a:rect r="r" b="b" t="t" l="l"/>
            <a:pathLst>
              <a:path h="3823676" w="8115300">
                <a:moveTo>
                  <a:pt x="0" y="0"/>
                </a:moveTo>
                <a:lnTo>
                  <a:pt x="8115300" y="0"/>
                </a:lnTo>
                <a:lnTo>
                  <a:pt x="8115300" y="3823676"/>
                </a:lnTo>
                <a:lnTo>
                  <a:pt x="0" y="38236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920" t="-77939" r="-386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Problem</a:t>
            </a:r>
          </a:p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864034" y="1938450"/>
            <a:ext cx="8840707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Underutilized data – Parking data isn’t connected to student’s class schedule or location.</a:t>
            </a:r>
          </a:p>
          <a:p>
            <a:pPr algn="just">
              <a:lnSpc>
                <a:spcPts val="2800"/>
              </a:lnSpc>
            </a:pP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personalized suggestions – Everyone sees the same garage list, regardless of where or when their classes are.</a:t>
            </a:r>
          </a:p>
          <a:p>
            <a:pPr algn="just">
              <a:lnSpc>
                <a:spcPts val="2800"/>
              </a:lnSpc>
            </a:pP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smart filters – There’s no way to filter garages based on walking distance, availability, or how soon your class starts.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0834" y="1270058"/>
            <a:ext cx="325140" cy="203142"/>
            <a:chOff x="0" y="0"/>
            <a:chExt cx="387322" cy="241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322" cy="241992"/>
            </a:xfrm>
            <a:custGeom>
              <a:avLst/>
              <a:gdLst/>
              <a:ahLst/>
              <a:cxnLst/>
              <a:rect r="r" b="b" t="t" l="l"/>
              <a:pathLst>
                <a:path h="241992" w="387322">
                  <a:moveTo>
                    <a:pt x="184122" y="0"/>
                  </a:moveTo>
                  <a:lnTo>
                    <a:pt x="0" y="0"/>
                  </a:lnTo>
                  <a:lnTo>
                    <a:pt x="0" y="241992"/>
                  </a:lnTo>
                  <a:lnTo>
                    <a:pt x="184122" y="241992"/>
                  </a:lnTo>
                  <a:lnTo>
                    <a:pt x="387322" y="120996"/>
                  </a:lnTo>
                  <a:lnTo>
                    <a:pt x="18412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3022" cy="28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52166" y="4073525"/>
            <a:ext cx="3120902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Connected data sources – It pulls real-time parking availability and automatically maps it to your in-person classes for today.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7601" y="1129691"/>
            <a:ext cx="3120902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Personalized recommendations – The app ranks garages based on your uniIue class schedule, location, and walking distance.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0129" y="4798273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Proposed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6732" y="7017359"/>
            <a:ext cx="312090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Smart filters built-in – . Results can be sorted by dIstance from user, dIstance from class, and avaIlabIlIty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30834" y="4162758"/>
            <a:ext cx="325140" cy="203142"/>
            <a:chOff x="0" y="0"/>
            <a:chExt cx="387322" cy="2419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7322" cy="241992"/>
            </a:xfrm>
            <a:custGeom>
              <a:avLst/>
              <a:gdLst/>
              <a:ahLst/>
              <a:cxnLst/>
              <a:rect r="r" b="b" t="t" l="l"/>
              <a:pathLst>
                <a:path h="241992" w="387322">
                  <a:moveTo>
                    <a:pt x="184122" y="0"/>
                  </a:moveTo>
                  <a:lnTo>
                    <a:pt x="0" y="0"/>
                  </a:lnTo>
                  <a:lnTo>
                    <a:pt x="0" y="241992"/>
                  </a:lnTo>
                  <a:lnTo>
                    <a:pt x="184122" y="241992"/>
                  </a:lnTo>
                  <a:lnTo>
                    <a:pt x="387322" y="120996"/>
                  </a:lnTo>
                  <a:lnTo>
                    <a:pt x="18412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73022" cy="28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0834" y="7202189"/>
            <a:ext cx="325140" cy="203142"/>
            <a:chOff x="0" y="0"/>
            <a:chExt cx="387322" cy="241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7322" cy="241992"/>
            </a:xfrm>
            <a:custGeom>
              <a:avLst/>
              <a:gdLst/>
              <a:ahLst/>
              <a:cxnLst/>
              <a:rect r="r" b="b" t="t" l="l"/>
              <a:pathLst>
                <a:path h="241992" w="387322">
                  <a:moveTo>
                    <a:pt x="184122" y="0"/>
                  </a:moveTo>
                  <a:lnTo>
                    <a:pt x="0" y="0"/>
                  </a:lnTo>
                  <a:lnTo>
                    <a:pt x="0" y="241992"/>
                  </a:lnTo>
                  <a:lnTo>
                    <a:pt x="184122" y="241992"/>
                  </a:lnTo>
                  <a:lnTo>
                    <a:pt x="387322" y="120996"/>
                  </a:lnTo>
                  <a:lnTo>
                    <a:pt x="18412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73022" cy="289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965841" y="2165654"/>
            <a:ext cx="5444990" cy="5444990"/>
          </a:xfrm>
          <a:custGeom>
            <a:avLst/>
            <a:gdLst/>
            <a:ahLst/>
            <a:cxnLst/>
            <a:rect r="r" b="b" t="t" l="l"/>
            <a:pathLst>
              <a:path h="5444990" w="5444990">
                <a:moveTo>
                  <a:pt x="0" y="0"/>
                </a:moveTo>
                <a:lnTo>
                  <a:pt x="5444990" y="0"/>
                </a:lnTo>
                <a:lnTo>
                  <a:pt x="5444990" y="5444990"/>
                </a:lnTo>
                <a:lnTo>
                  <a:pt x="0" y="544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37828" y="5842316"/>
            <a:ext cx="1747544" cy="1747544"/>
          </a:xfrm>
          <a:custGeom>
            <a:avLst/>
            <a:gdLst/>
            <a:ahLst/>
            <a:cxnLst/>
            <a:rect r="r" b="b" t="t" l="l"/>
            <a:pathLst>
              <a:path h="1747544" w="1747544">
                <a:moveTo>
                  <a:pt x="0" y="0"/>
                </a:moveTo>
                <a:lnTo>
                  <a:pt x="1747543" y="0"/>
                </a:lnTo>
                <a:lnTo>
                  <a:pt x="1747543" y="1747544"/>
                </a:lnTo>
                <a:lnTo>
                  <a:pt x="0" y="174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64274" y="6564675"/>
            <a:ext cx="1442029" cy="302826"/>
          </a:xfrm>
          <a:custGeom>
            <a:avLst/>
            <a:gdLst/>
            <a:ahLst/>
            <a:cxnLst/>
            <a:rect r="r" b="b" t="t" l="l"/>
            <a:pathLst>
              <a:path h="302826" w="1442029">
                <a:moveTo>
                  <a:pt x="0" y="0"/>
                </a:moveTo>
                <a:lnTo>
                  <a:pt x="1442029" y="0"/>
                </a:lnTo>
                <a:lnTo>
                  <a:pt x="1442029" y="302826"/>
                </a:lnTo>
                <a:lnTo>
                  <a:pt x="0" y="30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21376" y="6564675"/>
            <a:ext cx="1442029" cy="302826"/>
          </a:xfrm>
          <a:custGeom>
            <a:avLst/>
            <a:gdLst/>
            <a:ahLst/>
            <a:cxnLst/>
            <a:rect r="r" b="b" t="t" l="l"/>
            <a:pathLst>
              <a:path h="302826" w="1442029">
                <a:moveTo>
                  <a:pt x="0" y="0"/>
                </a:moveTo>
                <a:lnTo>
                  <a:pt x="1442029" y="0"/>
                </a:lnTo>
                <a:lnTo>
                  <a:pt x="1442029" y="302826"/>
                </a:lnTo>
                <a:lnTo>
                  <a:pt x="0" y="30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08362" y="6324330"/>
            <a:ext cx="2995227" cy="783516"/>
          </a:xfrm>
          <a:custGeom>
            <a:avLst/>
            <a:gdLst/>
            <a:ahLst/>
            <a:cxnLst/>
            <a:rect r="r" b="b" t="t" l="l"/>
            <a:pathLst>
              <a:path h="783516" w="2995227">
                <a:moveTo>
                  <a:pt x="0" y="0"/>
                </a:moveTo>
                <a:lnTo>
                  <a:pt x="2995227" y="0"/>
                </a:lnTo>
                <a:lnTo>
                  <a:pt x="2995227" y="783516"/>
                </a:lnTo>
                <a:lnTo>
                  <a:pt x="0" y="783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136" t="0" r="-2813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70348" y="4164535"/>
            <a:ext cx="1677781" cy="1677781"/>
          </a:xfrm>
          <a:custGeom>
            <a:avLst/>
            <a:gdLst/>
            <a:ahLst/>
            <a:cxnLst/>
            <a:rect r="r" b="b" t="t" l="l"/>
            <a:pathLst>
              <a:path h="1677781" w="1677781">
                <a:moveTo>
                  <a:pt x="0" y="0"/>
                </a:moveTo>
                <a:lnTo>
                  <a:pt x="1677781" y="0"/>
                </a:lnTo>
                <a:lnTo>
                  <a:pt x="1677781" y="1677781"/>
                </a:lnTo>
                <a:lnTo>
                  <a:pt x="0" y="16777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2953602">
            <a:off x="9982739" y="5295224"/>
            <a:ext cx="1216218" cy="378548"/>
          </a:xfrm>
          <a:custGeom>
            <a:avLst/>
            <a:gdLst/>
            <a:ahLst/>
            <a:cxnLst/>
            <a:rect r="r" b="b" t="t" l="l"/>
            <a:pathLst>
              <a:path h="378548" w="1216218">
                <a:moveTo>
                  <a:pt x="0" y="378547"/>
                </a:moveTo>
                <a:lnTo>
                  <a:pt x="1216217" y="378547"/>
                </a:lnTo>
                <a:lnTo>
                  <a:pt x="1216217" y="0"/>
                </a:lnTo>
                <a:lnTo>
                  <a:pt x="0" y="0"/>
                </a:lnTo>
                <a:lnTo>
                  <a:pt x="0" y="37854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33400" y="6068627"/>
            <a:ext cx="1810116" cy="1294922"/>
          </a:xfrm>
          <a:custGeom>
            <a:avLst/>
            <a:gdLst/>
            <a:ahLst/>
            <a:cxnLst/>
            <a:rect r="r" b="b" t="t" l="l"/>
            <a:pathLst>
              <a:path h="1294922" w="1810116">
                <a:moveTo>
                  <a:pt x="0" y="0"/>
                </a:moveTo>
                <a:lnTo>
                  <a:pt x="1810116" y="0"/>
                </a:lnTo>
                <a:lnTo>
                  <a:pt x="1810116" y="1294922"/>
                </a:lnTo>
                <a:lnTo>
                  <a:pt x="0" y="1294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483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40746" y="6044913"/>
            <a:ext cx="1476647" cy="1062933"/>
          </a:xfrm>
          <a:custGeom>
            <a:avLst/>
            <a:gdLst/>
            <a:ahLst/>
            <a:cxnLst/>
            <a:rect r="r" b="b" t="t" l="l"/>
            <a:pathLst>
              <a:path h="1062933" w="1476647">
                <a:moveTo>
                  <a:pt x="0" y="0"/>
                </a:moveTo>
                <a:lnTo>
                  <a:pt x="1476646" y="0"/>
                </a:lnTo>
                <a:lnTo>
                  <a:pt x="1476646" y="1062933"/>
                </a:lnTo>
                <a:lnTo>
                  <a:pt x="0" y="1062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392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1784755">
            <a:off x="13770273" y="5215491"/>
            <a:ext cx="1116703" cy="347574"/>
          </a:xfrm>
          <a:custGeom>
            <a:avLst/>
            <a:gdLst/>
            <a:ahLst/>
            <a:cxnLst/>
            <a:rect r="r" b="b" t="t" l="l"/>
            <a:pathLst>
              <a:path h="347574" w="1116703">
                <a:moveTo>
                  <a:pt x="0" y="347574"/>
                </a:moveTo>
                <a:lnTo>
                  <a:pt x="1116703" y="347574"/>
                </a:lnTo>
                <a:lnTo>
                  <a:pt x="1116703" y="0"/>
                </a:lnTo>
                <a:lnTo>
                  <a:pt x="0" y="0"/>
                </a:lnTo>
                <a:lnTo>
                  <a:pt x="0" y="34757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1787" y="1817875"/>
            <a:ext cx="1239624" cy="882727"/>
          </a:xfrm>
          <a:custGeom>
            <a:avLst/>
            <a:gdLst/>
            <a:ahLst/>
            <a:cxnLst/>
            <a:rect r="r" b="b" t="t" l="l"/>
            <a:pathLst>
              <a:path h="882727" w="1239624">
                <a:moveTo>
                  <a:pt x="0" y="0"/>
                </a:moveTo>
                <a:lnTo>
                  <a:pt x="1239625" y="0"/>
                </a:lnTo>
                <a:lnTo>
                  <a:pt x="1239625" y="882728"/>
                </a:lnTo>
                <a:lnTo>
                  <a:pt x="0" y="882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96" t="0" r="-1396" b="-826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0331" y="3224478"/>
            <a:ext cx="862538" cy="862538"/>
          </a:xfrm>
          <a:custGeom>
            <a:avLst/>
            <a:gdLst/>
            <a:ahLst/>
            <a:cxnLst/>
            <a:rect r="r" b="b" t="t" l="l"/>
            <a:pathLst>
              <a:path h="862538" w="862538">
                <a:moveTo>
                  <a:pt x="0" y="0"/>
                </a:moveTo>
                <a:lnTo>
                  <a:pt x="862537" y="0"/>
                </a:lnTo>
                <a:lnTo>
                  <a:pt x="862537" y="862537"/>
                </a:lnTo>
                <a:lnTo>
                  <a:pt x="0" y="862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490619" y="1787572"/>
            <a:ext cx="1330757" cy="943333"/>
          </a:xfrm>
          <a:custGeom>
            <a:avLst/>
            <a:gdLst/>
            <a:ahLst/>
            <a:cxnLst/>
            <a:rect r="r" b="b" t="t" l="l"/>
            <a:pathLst>
              <a:path h="943333" w="1330757">
                <a:moveTo>
                  <a:pt x="0" y="0"/>
                </a:moveTo>
                <a:lnTo>
                  <a:pt x="1330757" y="0"/>
                </a:lnTo>
                <a:lnTo>
                  <a:pt x="1330757" y="943334"/>
                </a:lnTo>
                <a:lnTo>
                  <a:pt x="0" y="9433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552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06417" y="2226383"/>
            <a:ext cx="1569085" cy="1569085"/>
          </a:xfrm>
          <a:custGeom>
            <a:avLst/>
            <a:gdLst/>
            <a:ahLst/>
            <a:cxnLst/>
            <a:rect r="r" b="b" t="t" l="l"/>
            <a:pathLst>
              <a:path h="1569085" w="1569085">
                <a:moveTo>
                  <a:pt x="0" y="0"/>
                </a:moveTo>
                <a:lnTo>
                  <a:pt x="1569085" y="0"/>
                </a:lnTo>
                <a:lnTo>
                  <a:pt x="1569085" y="1569085"/>
                </a:lnTo>
                <a:lnTo>
                  <a:pt x="0" y="1569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05399" y="3238924"/>
            <a:ext cx="4377318" cy="732725"/>
          </a:xfrm>
          <a:custGeom>
            <a:avLst/>
            <a:gdLst/>
            <a:ahLst/>
            <a:cxnLst/>
            <a:rect r="r" b="b" t="t" l="l"/>
            <a:pathLst>
              <a:path h="732725" w="4377318">
                <a:moveTo>
                  <a:pt x="0" y="0"/>
                </a:moveTo>
                <a:lnTo>
                  <a:pt x="4377318" y="0"/>
                </a:lnTo>
                <a:lnTo>
                  <a:pt x="4377318" y="732725"/>
                </a:lnTo>
                <a:lnTo>
                  <a:pt x="0" y="7327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37828" y="5056611"/>
            <a:ext cx="5683548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App Workflow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0785" y="7380147"/>
            <a:ext cx="2277734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Extract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33400" y="7421585"/>
            <a:ext cx="2277734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Process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41985" y="7380147"/>
            <a:ext cx="4497725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Generate Recommendations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79001" y="7380147"/>
            <a:ext cx="4123962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Suggest recommendatIons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6784" y="683473"/>
            <a:ext cx="7279037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 Stack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76007" y="2088621"/>
            <a:ext cx="61872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Dart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76007" y="3449054"/>
            <a:ext cx="123586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Postman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94058" y="2052546"/>
            <a:ext cx="94833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Flutter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39238" y="4936807"/>
            <a:ext cx="952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050374" y="2804233"/>
            <a:ext cx="8502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Figma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37947" y="6205623"/>
            <a:ext cx="4033630" cy="2016815"/>
          </a:xfrm>
          <a:custGeom>
            <a:avLst/>
            <a:gdLst/>
            <a:ahLst/>
            <a:cxnLst/>
            <a:rect r="r" b="b" t="t" l="l"/>
            <a:pathLst>
              <a:path h="2016815" w="4033630">
                <a:moveTo>
                  <a:pt x="0" y="0"/>
                </a:moveTo>
                <a:lnTo>
                  <a:pt x="4033629" y="0"/>
                </a:lnTo>
                <a:lnTo>
                  <a:pt x="4033629" y="2016815"/>
                </a:lnTo>
                <a:lnTo>
                  <a:pt x="0" y="2016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125" y="438150"/>
            <a:ext cx="81153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8617" y="2548023"/>
            <a:ext cx="7664150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Extraction: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6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Fetched garage, class schedule, and building data using FIU Parking API.</a:t>
            </a:r>
          </a:p>
          <a:p>
            <a:pPr algn="l">
              <a:lnSpc>
                <a:spcPts val="26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Handled nested JSON to isolate relevant fields (building, time, days, etc).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710636" y="2576598"/>
            <a:ext cx="7664150" cy="815442"/>
            <a:chOff x="0" y="0"/>
            <a:chExt cx="10218867" cy="10872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Processing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2859"/>
              <a:ext cx="1021886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595150" y="3259240"/>
            <a:ext cx="7664150" cy="350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Filtered out non-relevant classes (e.g., online or future dates).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Mapped class building codes to physical coordinates.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Used GeoUtils in Flutter to calculate walking distance to each garage.</a:t>
            </a:r>
          </a:p>
          <a:p>
            <a:pPr algn="l">
              <a:lnSpc>
                <a:spcPts val="2799"/>
              </a:lnSpc>
            </a:pP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Combined garage metadata and schedule into a clean data model.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9533" y="966368"/>
            <a:ext cx="6118024" cy="180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n8n Workflow </a:t>
            </a:r>
          </a:p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441483" y="709705"/>
            <a:ext cx="2292147" cy="1049744"/>
          </a:xfrm>
          <a:custGeom>
            <a:avLst/>
            <a:gdLst/>
            <a:ahLst/>
            <a:cxnLst/>
            <a:rect r="r" b="b" t="t" l="l"/>
            <a:pathLst>
              <a:path h="1049744" w="2292147">
                <a:moveTo>
                  <a:pt x="0" y="0"/>
                </a:moveTo>
                <a:lnTo>
                  <a:pt x="2292147" y="0"/>
                </a:lnTo>
                <a:lnTo>
                  <a:pt x="2292147" y="1049744"/>
                </a:lnTo>
                <a:lnTo>
                  <a:pt x="0" y="1049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025" t="0" r="-12139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9533" y="2667668"/>
            <a:ext cx="13757999" cy="4101298"/>
          </a:xfrm>
          <a:custGeom>
            <a:avLst/>
            <a:gdLst/>
            <a:ahLst/>
            <a:cxnLst/>
            <a:rect r="r" b="b" t="t" l="l"/>
            <a:pathLst>
              <a:path h="4101298" w="13757999">
                <a:moveTo>
                  <a:pt x="0" y="0"/>
                </a:moveTo>
                <a:lnTo>
                  <a:pt x="13757998" y="0"/>
                </a:lnTo>
                <a:lnTo>
                  <a:pt x="13757998" y="4101298"/>
                </a:lnTo>
                <a:lnTo>
                  <a:pt x="0" y="4101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06" t="-16024" r="-1581" b="-7174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0851" y="7143646"/>
            <a:ext cx="3018466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WEBHOOK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Receives data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685900" y="8076570"/>
            <a:ext cx="2520880" cy="92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5"/>
              </a:lnSpc>
              <a:spcBef>
                <a:spcPct val="0"/>
              </a:spcBef>
            </a:pPr>
            <a:r>
              <a:rPr lang="en-US" sz="175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Open Router Model</a:t>
            </a:r>
          </a:p>
          <a:p>
            <a:pPr algn="ctr">
              <a:lnSpc>
                <a:spcPts val="2455"/>
              </a:lnSpc>
              <a:spcBef>
                <a:spcPct val="0"/>
              </a:spcBef>
            </a:pPr>
            <a:r>
              <a:rPr lang="en-US" sz="175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Initializes the LLM- LLAMA 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48532" y="6241628"/>
            <a:ext cx="3245197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Basic LLM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Generates personalized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recommendations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414809" y="6029221"/>
            <a:ext cx="2630643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Respond to Webhook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Sends parking suggestions to the app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5931" y="2379175"/>
            <a:ext cx="1184695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core automation workflow for personalized parking recommendations.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496" y="1676772"/>
            <a:ext cx="3887571" cy="8405559"/>
          </a:xfrm>
          <a:custGeom>
            <a:avLst/>
            <a:gdLst/>
            <a:ahLst/>
            <a:cxnLst/>
            <a:rect r="r" b="b" t="t" l="l"/>
            <a:pathLst>
              <a:path h="8405559" w="3887571">
                <a:moveTo>
                  <a:pt x="0" y="0"/>
                </a:moveTo>
                <a:lnTo>
                  <a:pt x="3887571" y="0"/>
                </a:lnTo>
                <a:lnTo>
                  <a:pt x="3887571" y="8405559"/>
                </a:lnTo>
                <a:lnTo>
                  <a:pt x="0" y="8405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" r="0" b="-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27353" y="1676772"/>
            <a:ext cx="3804196" cy="8405559"/>
          </a:xfrm>
          <a:custGeom>
            <a:avLst/>
            <a:gdLst/>
            <a:ahLst/>
            <a:cxnLst/>
            <a:rect r="r" b="b" t="t" l="l"/>
            <a:pathLst>
              <a:path h="8405559" w="3804196">
                <a:moveTo>
                  <a:pt x="0" y="0"/>
                </a:moveTo>
                <a:lnTo>
                  <a:pt x="3804197" y="0"/>
                </a:lnTo>
                <a:lnTo>
                  <a:pt x="3804197" y="8405559"/>
                </a:lnTo>
                <a:lnTo>
                  <a:pt x="0" y="8405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09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09727" y="293269"/>
            <a:ext cx="6049573" cy="3473368"/>
          </a:xfrm>
          <a:custGeom>
            <a:avLst/>
            <a:gdLst/>
            <a:ahLst/>
            <a:cxnLst/>
            <a:rect r="r" b="b" t="t" l="l"/>
            <a:pathLst>
              <a:path h="3473368" w="6049573">
                <a:moveTo>
                  <a:pt x="0" y="0"/>
                </a:moveTo>
                <a:lnTo>
                  <a:pt x="6049573" y="0"/>
                </a:lnTo>
                <a:lnTo>
                  <a:pt x="6049573" y="3473368"/>
                </a:lnTo>
                <a:lnTo>
                  <a:pt x="0" y="3473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3" t="0" r="-57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79375" y="3893892"/>
            <a:ext cx="3987651" cy="6031083"/>
          </a:xfrm>
          <a:custGeom>
            <a:avLst/>
            <a:gdLst/>
            <a:ahLst/>
            <a:cxnLst/>
            <a:rect r="r" b="b" t="t" l="l"/>
            <a:pathLst>
              <a:path h="6031083" w="3987651">
                <a:moveTo>
                  <a:pt x="0" y="0"/>
                </a:moveTo>
                <a:lnTo>
                  <a:pt x="3987651" y="0"/>
                </a:lnTo>
                <a:lnTo>
                  <a:pt x="3987651" y="6031083"/>
                </a:lnTo>
                <a:lnTo>
                  <a:pt x="0" y="6031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1983" r="0" b="-110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4156" y="777643"/>
            <a:ext cx="4108251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APP PREVIEW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7107" y="2360337"/>
            <a:ext cx="3563107" cy="7710963"/>
          </a:xfrm>
          <a:custGeom>
            <a:avLst/>
            <a:gdLst/>
            <a:ahLst/>
            <a:cxnLst/>
            <a:rect r="r" b="b" t="t" l="l"/>
            <a:pathLst>
              <a:path h="7710963" w="3563107">
                <a:moveTo>
                  <a:pt x="0" y="0"/>
                </a:moveTo>
                <a:lnTo>
                  <a:pt x="3563107" y="0"/>
                </a:lnTo>
                <a:lnTo>
                  <a:pt x="3563107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43748" y="2458684"/>
            <a:ext cx="3563107" cy="7710963"/>
          </a:xfrm>
          <a:custGeom>
            <a:avLst/>
            <a:gdLst/>
            <a:ahLst/>
            <a:cxnLst/>
            <a:rect r="r" b="b" t="t" l="l"/>
            <a:pathLst>
              <a:path h="7710963" w="3563107">
                <a:moveTo>
                  <a:pt x="0" y="0"/>
                </a:moveTo>
                <a:lnTo>
                  <a:pt x="3563108" y="0"/>
                </a:lnTo>
                <a:lnTo>
                  <a:pt x="3563108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55965" y="2301328"/>
            <a:ext cx="3563107" cy="7710963"/>
          </a:xfrm>
          <a:custGeom>
            <a:avLst/>
            <a:gdLst/>
            <a:ahLst/>
            <a:cxnLst/>
            <a:rect r="r" b="b" t="t" l="l"/>
            <a:pathLst>
              <a:path h="7710963" w="3563107">
                <a:moveTo>
                  <a:pt x="0" y="0"/>
                </a:moveTo>
                <a:lnTo>
                  <a:pt x="3563108" y="0"/>
                </a:lnTo>
                <a:lnTo>
                  <a:pt x="3563108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56234"/>
            <a:ext cx="5485114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Custom FIlter Functionality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466" y="1140143"/>
            <a:ext cx="1018417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Enchance user Functionality we added cutom filter options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5758" y="1755727"/>
            <a:ext cx="4456541" cy="35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Filter By Distance From class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3574" y="1755727"/>
            <a:ext cx="244703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Filte</a:t>
            </a: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 By Avaibality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93771" y="1591692"/>
            <a:ext cx="266339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Filte</a:t>
            </a: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 By Distance From user location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DAGp-gYBsqw</dc:identifier>
  <dcterms:modified xsi:type="dcterms:W3CDTF">2011-08-01T06:04:30Z</dcterms:modified>
  <cp:revision>1</cp:revision>
  <dc:title>Beige and Black Minimalist Project Deck Presentation</dc:title>
</cp:coreProperties>
</file>